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2076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94434-CC66-4934-881A-8FAEFF73C3D5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ПРОШЕДШЕЕ  ВРЕМЯ   ГЛАГОЛА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12%20(4)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2928934"/>
            <a:ext cx="500066" cy="500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РАСПРЕДЕЛИ  СЛОВА В ДВА  СТОЛБИКА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   </a:t>
            </a:r>
          </a:p>
          <a:p>
            <a:pPr>
              <a:buNone/>
            </a:pPr>
            <a:r>
              <a:rPr lang="ru-RU" sz="4000" b="1" dirty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      КНИГА,  ЖЁЛТЫЙ,  БЕГАТЬ,</a:t>
            </a:r>
          </a:p>
          <a:p>
            <a:pPr>
              <a:buNone/>
            </a:pPr>
            <a:r>
              <a:rPr lang="ru-RU" sz="4000" b="1" dirty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      </a:t>
            </a:r>
            <a:r>
              <a:rPr lang="ru-RU" sz="4000" b="1" dirty="0" smtClean="0">
                <a:solidFill>
                  <a:srgbClr val="002060"/>
                </a:solidFill>
              </a:rPr>
              <a:t>АВТОБУС,  </a:t>
            </a:r>
            <a:r>
              <a:rPr lang="ru-RU" sz="4000" b="1" dirty="0" smtClean="0">
                <a:solidFill>
                  <a:srgbClr val="002060"/>
                </a:solidFill>
              </a:rPr>
              <a:t>ЧИТАЛ,   МЫ,</a:t>
            </a:r>
          </a:p>
          <a:p>
            <a:pPr>
              <a:buNone/>
            </a:pPr>
            <a:r>
              <a:rPr lang="ru-RU" sz="4000" b="1" dirty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      ПЕРЕШИТЬ,  </a:t>
            </a:r>
            <a:r>
              <a:rPr lang="ru-RU" sz="4000" b="1" dirty="0" smtClean="0">
                <a:solidFill>
                  <a:srgbClr val="002060"/>
                </a:solidFill>
              </a:rPr>
              <a:t>В,   </a:t>
            </a:r>
            <a:r>
              <a:rPr lang="ru-RU" sz="4000" b="1" dirty="0" smtClean="0">
                <a:solidFill>
                  <a:srgbClr val="002060"/>
                </a:solidFill>
              </a:rPr>
              <a:t>СЛЕПИТЬ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Карандаш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0958" y="4572008"/>
            <a:ext cx="9525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ПРОВЕРЬ  СЕБЯ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КНИГА                        БЕГАТЬ,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ЖЁЛТЫЙ                    </a:t>
            </a:r>
            <a:r>
              <a:rPr lang="ru-RU" b="1" dirty="0" smtClean="0">
                <a:solidFill>
                  <a:srgbClr val="002060"/>
                </a:solidFill>
              </a:rPr>
              <a:t>ЧИТАЛ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АВТОБУС                    ПЕРЕШИТЬ 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МЫ                             </a:t>
            </a:r>
            <a:r>
              <a:rPr lang="ru-RU" b="1" dirty="0" smtClean="0">
                <a:solidFill>
                  <a:srgbClr val="002060"/>
                </a:solidFill>
              </a:rPr>
              <a:t>СЛЕПИТЬ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VESI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666750" cy="600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НАЙДИ  ЛИШНИЙ  ГЛАГОЛ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      </a:t>
            </a:r>
            <a:r>
              <a:rPr lang="ru-RU" sz="4400" b="1" dirty="0" smtClean="0">
                <a:solidFill>
                  <a:srgbClr val="002060"/>
                </a:solidFill>
              </a:rPr>
              <a:t>БЕГАТЬ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                ЧИТАЛ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                ПЕРЕШИТЬ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                СЛЕПИТЬ</a:t>
            </a:r>
          </a:p>
          <a:p>
            <a:endParaRPr lang="ru-RU" sz="4400" dirty="0"/>
          </a:p>
        </p:txBody>
      </p:sp>
      <p:pic>
        <p:nvPicPr>
          <p:cNvPr id="4" name="Рисунок 3" descr="Карандаш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082" y="4643446"/>
            <a:ext cx="9525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2060"/>
                </a:solidFill>
              </a:rPr>
              <a:t>ЗАПОМИНАЙ!</a:t>
            </a:r>
            <a:endParaRPr lang="ru-RU" b="1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86874" cy="4525963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solidFill>
                  <a:srgbClr val="002060"/>
                </a:solidFill>
              </a:rPr>
              <a:t>ФОРМА  ПРОШЕДШЕГО  ВРЕМЕНИ  ГЛАГОЛА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ПОКАЗЫВАЕТ,  ЧТО  </a:t>
            </a:r>
            <a:r>
              <a:rPr lang="ru-RU" b="1" u="sng" dirty="0" smtClean="0">
                <a:solidFill>
                  <a:srgbClr val="002060"/>
                </a:solidFill>
              </a:rPr>
              <a:t>ДЕЙСТВИЕ </a:t>
            </a:r>
            <a:r>
              <a:rPr lang="ru-RU" b="1" dirty="0" smtClean="0">
                <a:solidFill>
                  <a:srgbClr val="002060"/>
                </a:solidFill>
              </a:rPr>
              <a:t> ПРОИСХОДИЛО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ИЛИ ПРОИЗОШЛО   </a:t>
            </a:r>
            <a:r>
              <a:rPr lang="ru-RU" b="1" u="sng" dirty="0" smtClean="0">
                <a:solidFill>
                  <a:srgbClr val="002060"/>
                </a:solidFill>
              </a:rPr>
              <a:t>ДО МОМЕНТА  РЕЧИ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(ДО  ТОГО,  КАК  О  НЁМ  ЗАГОВОРИЛИ)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!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500042"/>
            <a:ext cx="238125" cy="571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2060"/>
                </a:solidFill>
              </a:rPr>
              <a:t>ЗАПОМИНАЙ!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ПРИМЕТОЙ  ПРОШЕДШЕГО  ВРМЕНИ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ГЛАГОЛА  ЯВЛЯЕТСЯ  </a:t>
            </a:r>
            <a:r>
              <a:rPr lang="ru-RU" b="1" u="sng" dirty="0" smtClean="0">
                <a:solidFill>
                  <a:srgbClr val="002060"/>
                </a:solidFill>
              </a:rPr>
              <a:t>СУФФИКС  -Л- </a:t>
            </a:r>
            <a:r>
              <a:rPr lang="ru-RU" b="1" dirty="0" smtClean="0">
                <a:solidFill>
                  <a:srgbClr val="002060"/>
                </a:solidFill>
              </a:rPr>
              <a:t>КОТОРЫЙ  ТАК  И  НАЗЫВАЮТ  СУФФИКС  </a:t>
            </a:r>
            <a:r>
              <a:rPr lang="ru-RU" b="1" u="sng" dirty="0" smtClean="0">
                <a:solidFill>
                  <a:srgbClr val="002060"/>
                </a:solidFill>
              </a:rPr>
              <a:t>ПРОШЕДШЕГО  ВРМЕНИ  ГЛАГОЛА.</a:t>
            </a:r>
          </a:p>
          <a:p>
            <a:pPr>
              <a:buNone/>
            </a:pPr>
            <a:endParaRPr lang="ru-RU" b="1" u="sng" dirty="0">
              <a:solidFill>
                <a:srgbClr val="002060"/>
              </a:solidFill>
            </a:endParaRPr>
          </a:p>
          <a:p>
            <a:pPr>
              <a:buNone/>
            </a:pPr>
            <a:endParaRPr lang="ru-RU" b="1" u="sng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ТАЯ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Л</a:t>
            </a:r>
            <a:r>
              <a:rPr lang="ru-RU" b="1" dirty="0" smtClean="0">
                <a:solidFill>
                  <a:srgbClr val="002060"/>
                </a:solidFill>
              </a:rPr>
              <a:t>,   БЕГА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Л</a:t>
            </a:r>
            <a:r>
              <a:rPr lang="ru-RU" b="1" dirty="0" smtClean="0">
                <a:solidFill>
                  <a:srgbClr val="002060"/>
                </a:solidFill>
              </a:rPr>
              <a:t>,   СПА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Л</a:t>
            </a:r>
            <a:r>
              <a:rPr lang="ru-RU" b="1" dirty="0" smtClean="0">
                <a:solidFill>
                  <a:srgbClr val="002060"/>
                </a:solidFill>
              </a:rPr>
              <a:t>,  ЧИТА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Л</a:t>
            </a:r>
          </a:p>
          <a:p>
            <a:pPr>
              <a:buNone/>
            </a:pPr>
            <a:endParaRPr lang="ru-RU" b="1" u="sng" dirty="0">
              <a:solidFill>
                <a:srgbClr val="00206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6572264" y="2143116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6715140" y="2143116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6357950" y="4929198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4929190" y="4929198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3571868" y="4929198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2143108" y="4929198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2000232" y="4929198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3438516" y="4919674"/>
            <a:ext cx="276228" cy="152400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4786314" y="4929198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6215074" y="4929198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Рисунок 22" descr="!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500042"/>
            <a:ext cx="238125" cy="571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СДЕЛАЙ   ВЫВОД: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СПАЛ- СПАЛИ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РЕШАЛ- РЕШАЛИ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СИДЕЛ- СИДЕЛИ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ИГРАЛ- ИГРАЛИ</a:t>
            </a:r>
          </a:p>
          <a:p>
            <a:pPr>
              <a:buNone/>
            </a:pPr>
            <a:endParaRPr lang="ru-RU" sz="36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В ПРОШЕДШЕМ  ВРЕМЕНИ  ГЛАГОЛЫ  ИЗМЕНЯЮТСЯ ПО ЧИСЛАМ.</a:t>
            </a:r>
          </a:p>
          <a:p>
            <a:pPr>
              <a:buNone/>
            </a:pPr>
            <a:endParaRPr lang="ru-RU" sz="3600" b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3600" b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вопросик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2571744"/>
            <a:ext cx="952500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СДЕЛАЙ   ВЫВОД: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ПИСАЛ- ПИСАЛА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ШУМЕЛ- ШУМЕЛА- ШУМЕЛО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ИГРАЛ- ИГРАЛА</a:t>
            </a:r>
          </a:p>
          <a:p>
            <a:pPr>
              <a:buNone/>
            </a:pPr>
            <a:endParaRPr lang="ru-RU" sz="3600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В ПРОШЕДШЕМ ВРЕМЕНИ  ЕДИНСТВЕННОМ    ЧИСЛЕ ГЛАГОЛЫ ИЗМЕНЯЮТСЯ ПО РОДАМ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вопросик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702" y="2285992"/>
            <a:ext cx="952500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149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ПРОШЕДШЕЕ  ВРЕМЯ   ГЛАГОЛА</vt:lpstr>
      <vt:lpstr>РАСПРЕДЕЛИ  СЛОВА В ДВА  СТОЛБИКА</vt:lpstr>
      <vt:lpstr>ПРОВЕРЬ  СЕБЯ</vt:lpstr>
      <vt:lpstr>НАЙДИ  ЛИШНИЙ  ГЛАГОЛ</vt:lpstr>
      <vt:lpstr>ЗАПОМИНАЙ!</vt:lpstr>
      <vt:lpstr>ЗАПОМИНАЙ!</vt:lpstr>
      <vt:lpstr>СДЕЛАЙ   ВЫВОД:</vt:lpstr>
      <vt:lpstr>СДЕЛАЙ   ВЫВОД: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ВРЕМЯ   ГЛАГОЛА</dc:title>
  <dc:creator>кал</dc:creator>
  <cp:lastModifiedBy>Школа</cp:lastModifiedBy>
  <cp:revision>6</cp:revision>
  <dcterms:created xsi:type="dcterms:W3CDTF">2009-12-10T15:37:08Z</dcterms:created>
  <dcterms:modified xsi:type="dcterms:W3CDTF">2020-03-27T17:24:45Z</dcterms:modified>
</cp:coreProperties>
</file>